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248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70177-78FB-BC40-AA41-0DAF232CF4BE}" type="datetimeFigureOut">
              <a:rPr lang="en-US" smtClean="0"/>
              <a:t>8/29/20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2D91C-3AB1-4E43-B1A1-A3CBE2642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1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6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9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1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8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2D91C-3AB1-4E43-B1A1-A3CBE26429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168C-9D24-F449-A207-BC355705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FB3B3-F235-524F-851B-91647B481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E2248-0456-B747-BBA9-679558C8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7488-F91D-FD46-94D3-21AEB17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47970-3670-0940-8B65-A904E34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0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286C-4B26-1743-8C71-DB81DE76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9E5C4-9083-F346-8D79-B4D62A327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E67D-3505-E54C-B489-33CEBAB5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DD003-2D0E-494F-96A2-ADA2197E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1A92-E5CC-1F4F-998A-F04322DE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DAD53-3ADF-3C47-AECD-F2AEA66BF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12326-1231-E24A-9285-F952C1948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5AD5-706E-1341-B36B-60D8A5EB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BA836-53E8-9D4D-AA02-482171EA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94C0-3E4E-FA48-9D69-ECCC322F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3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27CF-8E30-744E-A367-18056D1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691E-2766-C94C-AB45-88824852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0690-E530-E445-99E9-193362F0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66D4-2550-804C-A0B4-C217CE6F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8531-6199-4946-942A-62851B73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E5C4-931C-F246-93A0-FEEB5EE4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37B6-8951-7A42-B3C0-44E7F697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5CEE4-84B9-A945-B1A0-674BC038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0A37-3515-ED4C-B2DC-3DCFB6A9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6F00B-A06D-8644-B1DA-E0424250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6200-F4CB-4A4C-9999-5AA16B9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F75D3-DB42-974F-B38A-CDCDC0142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5347F-3927-7741-A298-E6DE7933B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CC5B-7922-FA41-8538-38501E28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39FBB-2FDC-2F4D-ABCE-38C7AAC1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92C14-A15B-B24A-9EDE-34716AC4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39FA-D10E-AA42-A730-E0A3C09D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E9898-DE6A-3B47-A557-902429380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E7C02-61D8-7A48-A047-90E95A571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4CA9A-5E62-0F43-8832-FF92CF0B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8D8B1-26EA-644A-BE6A-94042528C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A1BA1-F1DD-A24B-A37C-B2073333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F563F-A651-6643-9BB1-DE44CAEA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A5AF1-5038-5D4F-859D-03A25162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AA47-DE7F-014C-BD84-BD853AD4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2187D-D8EE-4046-8690-A7D65CEC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297D9-BA7D-AF40-9D8D-3D9AC09E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6EFE5-DCE2-C74C-A6A3-3C86240C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4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E4C4D-72FF-5B45-BD95-B3F9099F1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DFD44-67CA-D142-BDEF-ACD99CD2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2DBBF-67E6-714A-8631-E940E4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7F37-EEF9-734D-824B-EF4156552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2167-09F1-364E-B7AB-D78A3291A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0123F-C103-3F4E-B625-C4B4CC23E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80279-2DE2-4C49-863D-49BDA00C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B9D0-379F-7842-8611-9BAA9813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95EF6-EA6C-034C-B871-33360056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1738-37E7-5749-820D-6FBB16D5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8A113-B3C6-E04B-97DD-CE2C02CB4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161C2-C920-6F43-9519-4B60122D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1FD93-60EF-F842-8AEC-50F7A4D0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E34D6-56C1-B14C-93A7-BC09C6DE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7D5F8-5FC6-8C48-88CF-D1CB4815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57A8AD-9A5C-F14A-A5B9-1D269C72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0875-4BCB-4F4B-8CBA-0E0DDD17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93524-1B3F-8349-A6C7-E8319D87C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DFB90-AE9B-2945-B7BF-86B1DA2255F7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EDE0-230A-8043-90FB-E42536A3F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7A0C-7085-2D46-8D0D-5F8FBDF30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51CCE-5A9B-2C41-BA8D-C54E4220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548338-20DA-5D4D-9239-781DC0E2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24969"/>
            <a:ext cx="10905066" cy="346235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6A1E741-7CD9-4B47-A2FE-0F909AC3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0" y="0"/>
            <a:ext cx="4546600" cy="328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4197A-1DAB-A543-9C01-55DA1370E3FD}"/>
              </a:ext>
            </a:extLst>
          </p:cNvPr>
          <p:cNvSpPr/>
          <p:nvPr/>
        </p:nvSpPr>
        <p:spPr>
          <a:xfrm>
            <a:off x="1719942" y="4550229"/>
            <a:ext cx="5236029" cy="326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C71ED0C-253F-3241-859D-BA0F105C5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42" y="1835150"/>
            <a:ext cx="5207000" cy="318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B5F3F-1E40-514D-942A-5D213FBE0F80}"/>
              </a:ext>
            </a:extLst>
          </p:cNvPr>
          <p:cNvSpPr txBox="1"/>
          <p:nvPr/>
        </p:nvSpPr>
        <p:spPr>
          <a:xfrm>
            <a:off x="2378527" y="1326928"/>
            <a:ext cx="8382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Trench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947A1-12AB-EE44-B171-AC01C89F86D0}"/>
              </a:ext>
            </a:extLst>
          </p:cNvPr>
          <p:cNvSpPr txBox="1"/>
          <p:nvPr/>
        </p:nvSpPr>
        <p:spPr>
          <a:xfrm>
            <a:off x="3501569" y="1327710"/>
            <a:ext cx="167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Volcanic Arc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E4FBF2-D4F9-AA4F-A0DE-13A2168817A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797627" y="1697042"/>
            <a:ext cx="174173" cy="610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62C30-B5FC-6349-A075-EBCBBA0A4154}"/>
              </a:ext>
            </a:extLst>
          </p:cNvPr>
          <p:cNvCxnSpPr>
            <a:cxnSpLocks/>
          </p:cNvCxnSpPr>
          <p:nvPr/>
        </p:nvCxnSpPr>
        <p:spPr>
          <a:xfrm flipH="1">
            <a:off x="3934691" y="1697042"/>
            <a:ext cx="98464" cy="42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B15D3E-5DE2-6D45-886B-92D6A1B362C0}"/>
              </a:ext>
            </a:extLst>
          </p:cNvPr>
          <p:cNvCxnSpPr>
            <a:cxnSpLocks/>
          </p:cNvCxnSpPr>
          <p:nvPr/>
        </p:nvCxnSpPr>
        <p:spPr>
          <a:xfrm flipH="1" flipV="1">
            <a:off x="4512128" y="3901148"/>
            <a:ext cx="662214" cy="258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485D6-10DD-2948-B70A-9575D4A8BDB9}"/>
              </a:ext>
            </a:extLst>
          </p:cNvPr>
          <p:cNvCxnSpPr>
            <a:cxnSpLocks/>
          </p:cNvCxnSpPr>
          <p:nvPr/>
        </p:nvCxnSpPr>
        <p:spPr>
          <a:xfrm flipH="1" flipV="1">
            <a:off x="4869995" y="3159889"/>
            <a:ext cx="611416" cy="213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22ADE-E25C-BE4C-9F9C-4B9377CF8D0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311400" y="3195339"/>
            <a:ext cx="407555" cy="988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A826FA-5CDF-A54B-BA88-D9C91A7A6980}"/>
              </a:ext>
            </a:extLst>
          </p:cNvPr>
          <p:cNvCxnSpPr>
            <a:cxnSpLocks/>
          </p:cNvCxnSpPr>
          <p:nvPr/>
        </p:nvCxnSpPr>
        <p:spPr>
          <a:xfrm flipV="1">
            <a:off x="2470648" y="3125996"/>
            <a:ext cx="349909" cy="326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213227-E9B8-B94E-A928-E46A5348497F}"/>
              </a:ext>
            </a:extLst>
          </p:cNvPr>
          <p:cNvSpPr txBox="1"/>
          <p:nvPr/>
        </p:nvSpPr>
        <p:spPr>
          <a:xfrm>
            <a:off x="5453701" y="3195339"/>
            <a:ext cx="23968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Back-arc seismic zone in the upper plate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E91324-5A9F-5A4B-8D2A-89F42202BD32}"/>
              </a:ext>
            </a:extLst>
          </p:cNvPr>
          <p:cNvSpPr txBox="1"/>
          <p:nvPr/>
        </p:nvSpPr>
        <p:spPr>
          <a:xfrm>
            <a:off x="5174342" y="4067183"/>
            <a:ext cx="22167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Wadati-Benioff seismic zone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C5BAAD-7B30-9647-A70A-06D742B8D289}"/>
              </a:ext>
            </a:extLst>
          </p:cNvPr>
          <p:cNvSpPr txBox="1"/>
          <p:nvPr/>
        </p:nvSpPr>
        <p:spPr>
          <a:xfrm>
            <a:off x="1843704" y="3372561"/>
            <a:ext cx="184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Seismic zone beneath trench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AF932D-D407-BE46-8B2E-9F82ABBFA4D1}"/>
              </a:ext>
            </a:extLst>
          </p:cNvPr>
          <p:cNvSpPr txBox="1"/>
          <p:nvPr/>
        </p:nvSpPr>
        <p:spPr>
          <a:xfrm>
            <a:off x="2797627" y="4183739"/>
            <a:ext cx="184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Seismic zone at plate contact</a:t>
            </a:r>
          </a:p>
        </p:txBody>
      </p:sp>
    </p:spTree>
    <p:extLst>
      <p:ext uri="{BB962C8B-B14F-4D97-AF65-F5344CB8AC3E}">
        <p14:creationId xmlns:p14="http://schemas.microsoft.com/office/powerpoint/2010/main" val="257905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5B545C3-6DED-5649-82C2-A3135A90C806}"/>
              </a:ext>
            </a:extLst>
          </p:cNvPr>
          <p:cNvSpPr/>
          <p:nvPr/>
        </p:nvSpPr>
        <p:spPr>
          <a:xfrm>
            <a:off x="1722474" y="510362"/>
            <a:ext cx="5824728" cy="5825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rgbClr val="884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BBFFA8-17D5-D845-B9EE-C13DE39942F0}"/>
              </a:ext>
            </a:extLst>
          </p:cNvPr>
          <p:cNvSpPr/>
          <p:nvPr/>
        </p:nvSpPr>
        <p:spPr>
          <a:xfrm>
            <a:off x="1791054" y="579399"/>
            <a:ext cx="5687568" cy="56875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D87977-7BDA-EB45-ABD8-E692A3151DE9}"/>
              </a:ext>
            </a:extLst>
          </p:cNvPr>
          <p:cNvSpPr/>
          <p:nvPr/>
        </p:nvSpPr>
        <p:spPr>
          <a:xfrm>
            <a:off x="1905354" y="693242"/>
            <a:ext cx="5458968" cy="545988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E8BE50-AEA1-674F-8557-B0F8F414A235}"/>
              </a:ext>
            </a:extLst>
          </p:cNvPr>
          <p:cNvSpPr/>
          <p:nvPr/>
        </p:nvSpPr>
        <p:spPr>
          <a:xfrm>
            <a:off x="2024226" y="812114"/>
            <a:ext cx="5221224" cy="52221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6B1092-6551-E14D-B859-4D8BBAA94373}"/>
              </a:ext>
            </a:extLst>
          </p:cNvPr>
          <p:cNvSpPr/>
          <p:nvPr/>
        </p:nvSpPr>
        <p:spPr>
          <a:xfrm>
            <a:off x="3043782" y="1831670"/>
            <a:ext cx="3182112" cy="3183026"/>
          </a:xfrm>
          <a:prstGeom prst="ellipse">
            <a:avLst/>
          </a:prstGeom>
          <a:gradFill flip="none" rotWithShape="1">
            <a:gsLst>
              <a:gs pos="26000">
                <a:srgbClr val="FF0000">
                  <a:shade val="30000"/>
                  <a:satMod val="115000"/>
                  <a:lumMod val="100000"/>
                </a:srgbClr>
              </a:gs>
              <a:gs pos="43000">
                <a:srgbClr val="FF0000">
                  <a:shade val="67500"/>
                  <a:satMod val="115000"/>
                </a:srgbClr>
              </a:gs>
              <a:gs pos="75000">
                <a:srgbClr val="FFC000"/>
              </a:gs>
              <a:gs pos="59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1534E-5183-0F41-B03B-1C4E3C6DA8E0}"/>
              </a:ext>
            </a:extLst>
          </p:cNvPr>
          <p:cNvSpPr/>
          <p:nvPr/>
        </p:nvSpPr>
        <p:spPr>
          <a:xfrm>
            <a:off x="4077054" y="2864942"/>
            <a:ext cx="1115568" cy="1116482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1E3F617E-E49D-4F45-B808-D26FE4B1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565" y="810830"/>
            <a:ext cx="4932834" cy="158542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6E6DCC-051B-D349-B1EB-B038C50B2FDC}"/>
              </a:ext>
            </a:extLst>
          </p:cNvPr>
          <p:cNvCxnSpPr>
            <a:cxnSpLocks/>
            <a:endCxn id="2" idx="7"/>
          </p:cNvCxnSpPr>
          <p:nvPr/>
        </p:nvCxnSpPr>
        <p:spPr>
          <a:xfrm flipV="1">
            <a:off x="4626429" y="1363508"/>
            <a:ext cx="2067761" cy="2065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8BC5FA-5630-CA41-BD01-562EAA6E2FD9}"/>
              </a:ext>
            </a:extLst>
          </p:cNvPr>
          <p:cNvCxnSpPr>
            <a:cxnSpLocks/>
          </p:cNvCxnSpPr>
          <p:nvPr/>
        </p:nvCxnSpPr>
        <p:spPr>
          <a:xfrm flipV="1">
            <a:off x="4614999" y="579399"/>
            <a:ext cx="741854" cy="28437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9768C066-0336-CA4F-8354-2AF80C0EF459}"/>
              </a:ext>
            </a:extLst>
          </p:cNvPr>
          <p:cNvSpPr/>
          <p:nvPr/>
        </p:nvSpPr>
        <p:spPr>
          <a:xfrm>
            <a:off x="6622492" y="1252670"/>
            <a:ext cx="138545" cy="138545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621184-B712-7748-9E54-E864545857AB}"/>
              </a:ext>
            </a:extLst>
          </p:cNvPr>
          <p:cNvSpPr txBox="1"/>
          <p:nvPr/>
        </p:nvSpPr>
        <p:spPr>
          <a:xfrm>
            <a:off x="4854861" y="152664"/>
            <a:ext cx="161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Earthquake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DD049A-9A06-294B-B53E-A5904891A453}"/>
              </a:ext>
            </a:extLst>
          </p:cNvPr>
          <p:cNvSpPr txBox="1"/>
          <p:nvPr/>
        </p:nvSpPr>
        <p:spPr>
          <a:xfrm>
            <a:off x="6451871" y="871736"/>
            <a:ext cx="161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8D36C-AD8F-7843-B124-5686283EAB51}"/>
              </a:ext>
            </a:extLst>
          </p:cNvPr>
          <p:cNvSpPr txBox="1"/>
          <p:nvPr/>
        </p:nvSpPr>
        <p:spPr>
          <a:xfrm>
            <a:off x="8853055" y="475930"/>
            <a:ext cx="154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Seismogram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D2B4C5-D962-FB4F-A9E0-7CE16CD22598}"/>
              </a:ext>
            </a:extLst>
          </p:cNvPr>
          <p:cNvSpPr txBox="1"/>
          <p:nvPr/>
        </p:nvSpPr>
        <p:spPr>
          <a:xfrm rot="16903515">
            <a:off x="3960187" y="1660720"/>
            <a:ext cx="18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Radius=6371 km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060017-5FDF-5F41-B09D-0F036E3125F5}"/>
              </a:ext>
            </a:extLst>
          </p:cNvPr>
          <p:cNvSpPr txBox="1"/>
          <p:nvPr/>
        </p:nvSpPr>
        <p:spPr>
          <a:xfrm>
            <a:off x="5029838" y="2166580"/>
            <a:ext cx="33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dirty="0"/>
              <a:t> </a:t>
            </a:r>
          </a:p>
          <a:p>
            <a:r>
              <a:rPr lang="en-US" dirty="0"/>
              <a:t>angular distance</a:t>
            </a: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77B2C056-5234-964D-812E-9FA892018188}"/>
              </a:ext>
            </a:extLst>
          </p:cNvPr>
          <p:cNvSpPr/>
          <p:nvPr/>
        </p:nvSpPr>
        <p:spPr>
          <a:xfrm>
            <a:off x="4342722" y="2057400"/>
            <a:ext cx="1399276" cy="1417383"/>
          </a:xfrm>
          <a:prstGeom prst="arc">
            <a:avLst>
              <a:gd name="adj1" fmla="val 16200000"/>
              <a:gd name="adj2" fmla="val 19202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7B5E91-1B7B-B54B-B386-C869ACB482CB}"/>
              </a:ext>
            </a:extLst>
          </p:cNvPr>
          <p:cNvSpPr/>
          <p:nvPr/>
        </p:nvSpPr>
        <p:spPr>
          <a:xfrm rot="10012248">
            <a:off x="5325459" y="-750574"/>
            <a:ext cx="2255527" cy="2136102"/>
          </a:xfrm>
          <a:prstGeom prst="arc">
            <a:avLst/>
          </a:prstGeom>
          <a:ln w="412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31E50EDD-D955-9E47-94E2-E142B85348D1}"/>
              </a:ext>
            </a:extLst>
          </p:cNvPr>
          <p:cNvSpPr/>
          <p:nvPr/>
        </p:nvSpPr>
        <p:spPr>
          <a:xfrm rot="10012248">
            <a:off x="5298759" y="-721019"/>
            <a:ext cx="2255527" cy="2136102"/>
          </a:xfrm>
          <a:prstGeom prst="arc">
            <a:avLst/>
          </a:prstGeom>
          <a:ln w="41275">
            <a:solidFill>
              <a:srgbClr val="C00000">
                <a:alpha val="76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C67344C5-60A6-B040-9777-424F04FBA033}"/>
              </a:ext>
            </a:extLst>
          </p:cNvPr>
          <p:cNvSpPr/>
          <p:nvPr/>
        </p:nvSpPr>
        <p:spPr>
          <a:xfrm>
            <a:off x="5261202" y="458764"/>
            <a:ext cx="191302" cy="195943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0F6F3A-F4C4-4E49-8DB7-D47DD9DE6A50}"/>
              </a:ext>
            </a:extLst>
          </p:cNvPr>
          <p:cNvSpPr txBox="1"/>
          <p:nvPr/>
        </p:nvSpPr>
        <p:spPr>
          <a:xfrm>
            <a:off x="7452205" y="948068"/>
            <a:ext cx="79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 wave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790ABE-9FBE-0746-9871-EEDA305FABC6}"/>
              </a:ext>
            </a:extLst>
          </p:cNvPr>
          <p:cNvSpPr txBox="1"/>
          <p:nvPr/>
        </p:nvSpPr>
        <p:spPr>
          <a:xfrm>
            <a:off x="8071306" y="996510"/>
            <a:ext cx="79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 wave</a:t>
            </a:r>
          </a:p>
        </p:txBody>
      </p:sp>
    </p:spTree>
    <p:extLst>
      <p:ext uri="{BB962C8B-B14F-4D97-AF65-F5344CB8AC3E}">
        <p14:creationId xmlns:p14="http://schemas.microsoft.com/office/powerpoint/2010/main" val="103106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bird&#10;&#10;Description automatically generated">
            <a:extLst>
              <a:ext uri="{FF2B5EF4-FFF2-40B4-BE49-F238E27FC236}">
                <a16:creationId xmlns:a16="http://schemas.microsoft.com/office/drawing/2014/main" id="{A2BE986A-C558-BE43-9250-B02ADA6D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61" y="3862094"/>
            <a:ext cx="6991277" cy="1134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F45C1-1072-3A40-A008-518006838A8B}"/>
              </a:ext>
            </a:extLst>
          </p:cNvPr>
          <p:cNvSpPr txBox="1"/>
          <p:nvPr/>
        </p:nvSpPr>
        <p:spPr>
          <a:xfrm>
            <a:off x="3108960" y="3352763"/>
            <a:ext cx="200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Continental margin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3D6B4-4E39-7747-BACE-95F40BB6080D}"/>
              </a:ext>
            </a:extLst>
          </p:cNvPr>
          <p:cNvSpPr txBox="1"/>
          <p:nvPr/>
        </p:nvSpPr>
        <p:spPr>
          <a:xfrm>
            <a:off x="9102774" y="3352763"/>
            <a:ext cx="200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Continental margin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1D4E7-BF87-964E-A993-8C4BD3B159D7}"/>
              </a:ext>
            </a:extLst>
          </p:cNvPr>
          <p:cNvSpPr txBox="1"/>
          <p:nvPr/>
        </p:nvSpPr>
        <p:spPr>
          <a:xfrm>
            <a:off x="4684643" y="3352763"/>
            <a:ext cx="200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Deep-ocean basin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BBC6F-12DD-874C-9DF1-E02480A9763E}"/>
              </a:ext>
            </a:extLst>
          </p:cNvPr>
          <p:cNvSpPr txBox="1"/>
          <p:nvPr/>
        </p:nvSpPr>
        <p:spPr>
          <a:xfrm>
            <a:off x="7261939" y="3350632"/>
            <a:ext cx="2340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Deep-ocean basin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45B8E-1750-3948-9676-8D9C2EE5A1C8}"/>
              </a:ext>
            </a:extLst>
          </p:cNvPr>
          <p:cNvSpPr txBox="1"/>
          <p:nvPr/>
        </p:nvSpPr>
        <p:spPr>
          <a:xfrm>
            <a:off x="6356127" y="3352763"/>
            <a:ext cx="200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Mid-ocean ridge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981CB-6A6C-D049-97C0-E8A327A910AC}"/>
              </a:ext>
            </a:extLst>
          </p:cNvPr>
          <p:cNvSpPr txBox="1"/>
          <p:nvPr/>
        </p:nvSpPr>
        <p:spPr>
          <a:xfrm>
            <a:off x="3535678" y="3583402"/>
            <a:ext cx="43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31BDB-C908-AB48-B205-3BC133EC0489}"/>
              </a:ext>
            </a:extLst>
          </p:cNvPr>
          <p:cNvSpPr txBox="1"/>
          <p:nvPr/>
        </p:nvSpPr>
        <p:spPr>
          <a:xfrm>
            <a:off x="10004068" y="3590940"/>
            <a:ext cx="43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05348E-1766-B546-8F4F-2567F6F2773A}"/>
              </a:ext>
            </a:extLst>
          </p:cNvPr>
          <p:cNvCxnSpPr>
            <a:cxnSpLocks/>
          </p:cNvCxnSpPr>
          <p:nvPr/>
        </p:nvCxnSpPr>
        <p:spPr>
          <a:xfrm>
            <a:off x="4468634" y="3312358"/>
            <a:ext cx="0" cy="357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CDB1BD-B426-0E4E-AA6F-6B3758B7859F}"/>
              </a:ext>
            </a:extLst>
          </p:cNvPr>
          <p:cNvCxnSpPr>
            <a:cxnSpLocks/>
          </p:cNvCxnSpPr>
          <p:nvPr/>
        </p:nvCxnSpPr>
        <p:spPr>
          <a:xfrm>
            <a:off x="6096000" y="3312358"/>
            <a:ext cx="0" cy="357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7AD2CD-918B-BF4F-B534-B03488E32CD5}"/>
              </a:ext>
            </a:extLst>
          </p:cNvPr>
          <p:cNvCxnSpPr>
            <a:cxnSpLocks/>
          </p:cNvCxnSpPr>
          <p:nvPr/>
        </p:nvCxnSpPr>
        <p:spPr>
          <a:xfrm>
            <a:off x="7758011" y="3312358"/>
            <a:ext cx="0" cy="357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B6ADC-884D-144A-9A92-FD79C41E03BD}"/>
              </a:ext>
            </a:extLst>
          </p:cNvPr>
          <p:cNvCxnSpPr>
            <a:cxnSpLocks/>
          </p:cNvCxnSpPr>
          <p:nvPr/>
        </p:nvCxnSpPr>
        <p:spPr>
          <a:xfrm>
            <a:off x="9106006" y="3312358"/>
            <a:ext cx="0" cy="357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46A622-503D-344B-9FE3-2EF974E1BFCF}"/>
              </a:ext>
            </a:extLst>
          </p:cNvPr>
          <p:cNvSpPr txBox="1"/>
          <p:nvPr/>
        </p:nvSpPr>
        <p:spPr>
          <a:xfrm>
            <a:off x="3753015" y="3888470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B1B56A-0770-9947-9C18-46A847041A49}"/>
              </a:ext>
            </a:extLst>
          </p:cNvPr>
          <p:cNvSpPr txBox="1"/>
          <p:nvPr/>
        </p:nvSpPr>
        <p:spPr>
          <a:xfrm>
            <a:off x="4037938" y="4099057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18EF7-89B2-9C47-B2DE-3A7C3625579D}"/>
              </a:ext>
            </a:extLst>
          </p:cNvPr>
          <p:cNvSpPr txBox="1"/>
          <p:nvPr/>
        </p:nvSpPr>
        <p:spPr>
          <a:xfrm>
            <a:off x="4291056" y="4222167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DE99CA-B8CF-494B-A87B-B99FE33B83F6}"/>
              </a:ext>
            </a:extLst>
          </p:cNvPr>
          <p:cNvSpPr txBox="1"/>
          <p:nvPr/>
        </p:nvSpPr>
        <p:spPr>
          <a:xfrm>
            <a:off x="5408115" y="4233689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51054E-457B-444F-94B2-6957E55A6DAC}"/>
              </a:ext>
            </a:extLst>
          </p:cNvPr>
          <p:cNvSpPr txBox="1"/>
          <p:nvPr/>
        </p:nvSpPr>
        <p:spPr>
          <a:xfrm>
            <a:off x="5804452" y="4328297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A2BE81-321C-F341-99D7-20F02C0FEF29}"/>
              </a:ext>
            </a:extLst>
          </p:cNvPr>
          <p:cNvSpPr txBox="1"/>
          <p:nvPr/>
        </p:nvSpPr>
        <p:spPr>
          <a:xfrm>
            <a:off x="4513693" y="5074934"/>
            <a:ext cx="5703737" cy="73866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Continental shelf</a:t>
            </a:r>
          </a:p>
          <a:p>
            <a:pPr marL="342900" indent="-342900">
              <a:buAutoNum type="arabicPeriod"/>
            </a:pPr>
            <a:r>
              <a:rPr lang="en-US" sz="1400" dirty="0"/>
              <a:t>Continental slope</a:t>
            </a:r>
          </a:p>
          <a:p>
            <a:pPr marL="342900" indent="-342900">
              <a:buAutoNum type="arabicPeriod"/>
            </a:pPr>
            <a:r>
              <a:rPr lang="en-US" sz="1400" dirty="0"/>
              <a:t>Continental rise</a:t>
            </a:r>
          </a:p>
          <a:p>
            <a:pPr marL="342900" indent="-342900">
              <a:buAutoNum type="arabicPeriod"/>
            </a:pPr>
            <a:r>
              <a:rPr lang="en-US" sz="1400" dirty="0"/>
              <a:t>Seamount</a:t>
            </a:r>
          </a:p>
          <a:p>
            <a:pPr marL="342900" indent="-342900">
              <a:buAutoNum type="arabicPeriod"/>
            </a:pPr>
            <a:r>
              <a:rPr lang="en-US" sz="1400" dirty="0"/>
              <a:t>Abyssal plain</a:t>
            </a:r>
          </a:p>
          <a:p>
            <a:pPr marL="342900" indent="-342900">
              <a:buAutoNum type="arabicPeriod"/>
            </a:pPr>
            <a:r>
              <a:rPr lang="en-US" sz="1400" dirty="0"/>
              <a:t>Rift valley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5DD6F6-CAAB-A34E-9D2D-278DF8C5862D}"/>
              </a:ext>
            </a:extLst>
          </p:cNvPr>
          <p:cNvSpPr txBox="1"/>
          <p:nvPr/>
        </p:nvSpPr>
        <p:spPr>
          <a:xfrm>
            <a:off x="6916080" y="4013844"/>
            <a:ext cx="13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065E9C-3277-1940-994E-3A140DBF51A0}"/>
              </a:ext>
            </a:extLst>
          </p:cNvPr>
          <p:cNvCxnSpPr>
            <a:cxnSpLocks/>
          </p:cNvCxnSpPr>
          <p:nvPr/>
        </p:nvCxnSpPr>
        <p:spPr>
          <a:xfrm>
            <a:off x="7014924" y="4195673"/>
            <a:ext cx="0" cy="55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9F18A1-A30F-0642-9793-B769CAE62948}"/>
              </a:ext>
            </a:extLst>
          </p:cNvPr>
          <p:cNvCxnSpPr>
            <a:cxnSpLocks/>
          </p:cNvCxnSpPr>
          <p:nvPr/>
        </p:nvCxnSpPr>
        <p:spPr>
          <a:xfrm>
            <a:off x="5512462" y="4414212"/>
            <a:ext cx="0" cy="55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light, looking, wire, sitting&#10;&#10;Description automatically generated">
            <a:extLst>
              <a:ext uri="{FF2B5EF4-FFF2-40B4-BE49-F238E27FC236}">
                <a16:creationId xmlns:a16="http://schemas.microsoft.com/office/drawing/2014/main" id="{58590821-D72A-984D-B554-F443F65C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01" y="129345"/>
            <a:ext cx="6751635" cy="30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1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182BD6C-B896-DF44-9963-9F482B73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54" y="444989"/>
            <a:ext cx="9471674" cy="5067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2A69C-5B87-D240-9CB7-4339EE48CC04}"/>
              </a:ext>
            </a:extLst>
          </p:cNvPr>
          <p:cNvSpPr txBox="1"/>
          <p:nvPr/>
        </p:nvSpPr>
        <p:spPr>
          <a:xfrm>
            <a:off x="5880588" y="1283679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61CF0E-B35B-5649-916A-C7BDCA7F73F4}"/>
              </a:ext>
            </a:extLst>
          </p:cNvPr>
          <p:cNvCxnSpPr>
            <a:cxnSpLocks/>
          </p:cNvCxnSpPr>
          <p:nvPr/>
        </p:nvCxnSpPr>
        <p:spPr>
          <a:xfrm>
            <a:off x="5785338" y="1283679"/>
            <a:ext cx="310662" cy="4396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03B6A9-9567-FE4E-9E03-7367B91262EE}"/>
              </a:ext>
            </a:extLst>
          </p:cNvPr>
          <p:cNvCxnSpPr>
            <a:cxnSpLocks/>
          </p:cNvCxnSpPr>
          <p:nvPr/>
        </p:nvCxnSpPr>
        <p:spPr>
          <a:xfrm>
            <a:off x="5301762" y="2201007"/>
            <a:ext cx="298938" cy="8499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1698D8-E467-9447-B787-0A3AFB0C18D4}"/>
              </a:ext>
            </a:extLst>
          </p:cNvPr>
          <p:cNvSpPr txBox="1"/>
          <p:nvPr/>
        </p:nvSpPr>
        <p:spPr>
          <a:xfrm>
            <a:off x="5451231" y="2210290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66A84-557C-D24C-A1F7-D0BCD730A799}"/>
              </a:ext>
            </a:extLst>
          </p:cNvPr>
          <p:cNvCxnSpPr>
            <a:cxnSpLocks/>
          </p:cNvCxnSpPr>
          <p:nvPr/>
        </p:nvCxnSpPr>
        <p:spPr>
          <a:xfrm flipV="1">
            <a:off x="6095999" y="3253154"/>
            <a:ext cx="322386" cy="67676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302A45-6FCB-2343-A844-EB3F52F49460}"/>
              </a:ext>
            </a:extLst>
          </p:cNvPr>
          <p:cNvSpPr txBox="1"/>
          <p:nvPr/>
        </p:nvSpPr>
        <p:spPr>
          <a:xfrm>
            <a:off x="6202973" y="3229394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EFF7E4-B9D2-6549-907B-1D7D12603C34}"/>
              </a:ext>
            </a:extLst>
          </p:cNvPr>
          <p:cNvCxnSpPr>
            <a:cxnSpLocks/>
          </p:cNvCxnSpPr>
          <p:nvPr/>
        </p:nvCxnSpPr>
        <p:spPr>
          <a:xfrm flipH="1">
            <a:off x="6928339" y="4428392"/>
            <a:ext cx="99647" cy="29307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DFB88-4D29-F946-BF85-7EFBEA42848E}"/>
              </a:ext>
            </a:extLst>
          </p:cNvPr>
          <p:cNvCxnSpPr>
            <a:cxnSpLocks/>
          </p:cNvCxnSpPr>
          <p:nvPr/>
        </p:nvCxnSpPr>
        <p:spPr>
          <a:xfrm flipH="1">
            <a:off x="8285286" y="3833446"/>
            <a:ext cx="296006" cy="14360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76927-90A7-ED4C-A852-F056A00A1A06}"/>
              </a:ext>
            </a:extLst>
          </p:cNvPr>
          <p:cNvCxnSpPr>
            <a:cxnSpLocks/>
          </p:cNvCxnSpPr>
          <p:nvPr/>
        </p:nvCxnSpPr>
        <p:spPr>
          <a:xfrm flipH="1">
            <a:off x="7989280" y="2760785"/>
            <a:ext cx="296006" cy="21809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F02BEF-E2B1-E44B-B8C1-29AE07DFEB8B}"/>
              </a:ext>
            </a:extLst>
          </p:cNvPr>
          <p:cNvSpPr txBox="1"/>
          <p:nvPr/>
        </p:nvSpPr>
        <p:spPr>
          <a:xfrm>
            <a:off x="6897566" y="4567581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352E9-DB74-1E4A-8A2A-9F9EA9D58A99}"/>
              </a:ext>
            </a:extLst>
          </p:cNvPr>
          <p:cNvSpPr txBox="1"/>
          <p:nvPr/>
        </p:nvSpPr>
        <p:spPr>
          <a:xfrm>
            <a:off x="8084529" y="3905250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44976F-5476-5143-9CE7-BF1A3491D03B}"/>
              </a:ext>
            </a:extLst>
          </p:cNvPr>
          <p:cNvSpPr txBox="1"/>
          <p:nvPr/>
        </p:nvSpPr>
        <p:spPr>
          <a:xfrm>
            <a:off x="7921871" y="2908597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BBC92A-8AB6-4A40-8886-F03B18C956F2}"/>
              </a:ext>
            </a:extLst>
          </p:cNvPr>
          <p:cNvSpPr txBox="1"/>
          <p:nvPr/>
        </p:nvSpPr>
        <p:spPr>
          <a:xfrm>
            <a:off x="8799635" y="4479680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167FA9-2B26-BC4C-8EDE-1CF8C1E31FD7}"/>
              </a:ext>
            </a:extLst>
          </p:cNvPr>
          <p:cNvCxnSpPr>
            <a:cxnSpLocks/>
          </p:cNvCxnSpPr>
          <p:nvPr/>
        </p:nvCxnSpPr>
        <p:spPr>
          <a:xfrm flipV="1">
            <a:off x="9100038" y="4340469"/>
            <a:ext cx="215370" cy="27842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A6A4B6-6ABE-B542-8CFD-5D22CC20D62A}"/>
              </a:ext>
            </a:extLst>
          </p:cNvPr>
          <p:cNvCxnSpPr>
            <a:cxnSpLocks/>
          </p:cNvCxnSpPr>
          <p:nvPr/>
        </p:nvCxnSpPr>
        <p:spPr>
          <a:xfrm>
            <a:off x="3586834" y="3833446"/>
            <a:ext cx="404873" cy="718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92011A2-C715-7A4C-BD16-E4926F71A506}"/>
              </a:ext>
            </a:extLst>
          </p:cNvPr>
          <p:cNvSpPr txBox="1"/>
          <p:nvPr/>
        </p:nvSpPr>
        <p:spPr>
          <a:xfrm>
            <a:off x="3761641" y="3615057"/>
            <a:ext cx="5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158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2D51CF-E842-A54D-B7D9-22FF78661B78}"/>
              </a:ext>
            </a:extLst>
          </p:cNvPr>
          <p:cNvCxnSpPr>
            <a:cxnSpLocks/>
          </p:cNvCxnSpPr>
          <p:nvPr/>
        </p:nvCxnSpPr>
        <p:spPr>
          <a:xfrm>
            <a:off x="3612478" y="3201912"/>
            <a:ext cx="404873" cy="718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B1C140-5B5F-5E45-A0DE-5CA9F32F4751}"/>
              </a:ext>
            </a:extLst>
          </p:cNvPr>
          <p:cNvCxnSpPr>
            <a:cxnSpLocks/>
          </p:cNvCxnSpPr>
          <p:nvPr/>
        </p:nvCxnSpPr>
        <p:spPr>
          <a:xfrm>
            <a:off x="3450660" y="1591456"/>
            <a:ext cx="272347" cy="718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416DFA-A354-E948-B5C8-24D5A403F164}"/>
              </a:ext>
            </a:extLst>
          </p:cNvPr>
          <p:cNvCxnSpPr>
            <a:cxnSpLocks/>
          </p:cNvCxnSpPr>
          <p:nvPr/>
        </p:nvCxnSpPr>
        <p:spPr>
          <a:xfrm>
            <a:off x="3248223" y="4715653"/>
            <a:ext cx="404873" cy="718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86359B1-E0DB-C243-8E2C-1BDC7E7A8829}"/>
              </a:ext>
            </a:extLst>
          </p:cNvPr>
          <p:cNvSpPr txBox="1"/>
          <p:nvPr/>
        </p:nvSpPr>
        <p:spPr>
          <a:xfrm>
            <a:off x="3735996" y="3262586"/>
            <a:ext cx="5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36C6F6-5A04-B441-95D8-484E9B1A91CE}"/>
              </a:ext>
            </a:extLst>
          </p:cNvPr>
          <p:cNvSpPr txBox="1"/>
          <p:nvPr/>
        </p:nvSpPr>
        <p:spPr>
          <a:xfrm>
            <a:off x="3397385" y="4787457"/>
            <a:ext cx="51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F8E26B-DB8A-F74C-9F00-F16618D72271}"/>
              </a:ext>
            </a:extLst>
          </p:cNvPr>
          <p:cNvSpPr txBox="1"/>
          <p:nvPr/>
        </p:nvSpPr>
        <p:spPr>
          <a:xfrm>
            <a:off x="3168466" y="1509371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59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F00FA5-F20F-744C-A09E-8B87081CEF13}"/>
              </a:ext>
            </a:extLst>
          </p:cNvPr>
          <p:cNvCxnSpPr>
            <a:cxnSpLocks/>
          </p:cNvCxnSpPr>
          <p:nvPr/>
        </p:nvCxnSpPr>
        <p:spPr>
          <a:xfrm>
            <a:off x="4164623" y="2843458"/>
            <a:ext cx="0" cy="29586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6179B1-E786-FF44-9878-F05B43A8AEE9}"/>
              </a:ext>
            </a:extLst>
          </p:cNvPr>
          <p:cNvSpPr txBox="1"/>
          <p:nvPr/>
        </p:nvSpPr>
        <p:spPr>
          <a:xfrm>
            <a:off x="4099414" y="2945377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59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01759B1-2119-F54F-B617-379736C118DF}"/>
              </a:ext>
            </a:extLst>
          </p:cNvPr>
          <p:cNvGrpSpPr/>
          <p:nvPr/>
        </p:nvGrpSpPr>
        <p:grpSpPr>
          <a:xfrm>
            <a:off x="4602775" y="3689838"/>
            <a:ext cx="349942" cy="0"/>
            <a:chOff x="7706460" y="5852746"/>
            <a:chExt cx="349942" cy="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E0B6354-AC8C-E845-BDAA-1B144AEC9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B79F6BD-B362-4B4C-A742-E5FCBA4D4474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410A45-2DFB-1542-BBD6-D7C9584C1DD6}"/>
              </a:ext>
            </a:extLst>
          </p:cNvPr>
          <p:cNvGrpSpPr/>
          <p:nvPr/>
        </p:nvGrpSpPr>
        <p:grpSpPr>
          <a:xfrm rot="3811089">
            <a:off x="2818524" y="1512276"/>
            <a:ext cx="349942" cy="0"/>
            <a:chOff x="7706460" y="5852746"/>
            <a:chExt cx="349942" cy="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9D805E4-85EF-C848-A134-4F1BFBC45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803DCE7-189F-B045-A387-80B72AFAA2F2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943EAD-835C-3F4A-8509-8DB787674219}"/>
              </a:ext>
            </a:extLst>
          </p:cNvPr>
          <p:cNvGrpSpPr/>
          <p:nvPr/>
        </p:nvGrpSpPr>
        <p:grpSpPr>
          <a:xfrm rot="478071">
            <a:off x="1997488" y="3726976"/>
            <a:ext cx="349942" cy="0"/>
            <a:chOff x="7706460" y="5852746"/>
            <a:chExt cx="349942" cy="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328444-E345-404E-8402-001EB46C5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6663D05-B66D-B941-BC6C-58B73D38878C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CF79DE-D5CD-A84E-8A58-544EF79E0414}"/>
              </a:ext>
            </a:extLst>
          </p:cNvPr>
          <p:cNvGrpSpPr/>
          <p:nvPr/>
        </p:nvGrpSpPr>
        <p:grpSpPr>
          <a:xfrm rot="5077922">
            <a:off x="7016028" y="2044394"/>
            <a:ext cx="349942" cy="0"/>
            <a:chOff x="7706460" y="5852746"/>
            <a:chExt cx="349942" cy="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5D779D-35C1-A444-AD64-A1F707FD2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12E27C3-D912-4941-815E-B9B6ACB7B36E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D16E6E-519A-C545-9405-B36036C0E0A4}"/>
              </a:ext>
            </a:extLst>
          </p:cNvPr>
          <p:cNvGrpSpPr/>
          <p:nvPr/>
        </p:nvGrpSpPr>
        <p:grpSpPr>
          <a:xfrm rot="5996365">
            <a:off x="8417270" y="2193132"/>
            <a:ext cx="349942" cy="0"/>
            <a:chOff x="7706460" y="5852746"/>
            <a:chExt cx="349942" cy="0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7A466F-6E97-244C-816C-33431EAA5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A2F9FB1-44C9-0D43-9019-FEFAFE8BB711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8C32471-6715-EA41-BA06-3E2A9E38C1A6}"/>
              </a:ext>
            </a:extLst>
          </p:cNvPr>
          <p:cNvGrpSpPr/>
          <p:nvPr/>
        </p:nvGrpSpPr>
        <p:grpSpPr>
          <a:xfrm rot="6192233">
            <a:off x="9211204" y="3342724"/>
            <a:ext cx="349942" cy="0"/>
            <a:chOff x="7706460" y="5852746"/>
            <a:chExt cx="349942" cy="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B09A660-564C-4A4D-97BB-9B1580B86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42C58E6-808D-C140-8130-15C50D0B1DEA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D60089-1582-2944-8BC6-CCAAE5E34052}"/>
              </a:ext>
            </a:extLst>
          </p:cNvPr>
          <p:cNvGrpSpPr/>
          <p:nvPr/>
        </p:nvGrpSpPr>
        <p:grpSpPr>
          <a:xfrm rot="1826156">
            <a:off x="9641749" y="2210289"/>
            <a:ext cx="349942" cy="0"/>
            <a:chOff x="7706460" y="5852746"/>
            <a:chExt cx="349942" cy="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CDB87C4-C351-C44D-864D-7B15411CD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522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97DEC88-0CCA-D543-8D24-E18B06CF9BB5}"/>
                </a:ext>
              </a:extLst>
            </p:cNvPr>
            <p:cNvCxnSpPr>
              <a:cxnSpLocks/>
            </p:cNvCxnSpPr>
            <p:nvPr/>
          </p:nvCxnSpPr>
          <p:spPr>
            <a:xfrm>
              <a:off x="7706460" y="5852746"/>
              <a:ext cx="182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ADED5BF-12E3-8444-B283-93C5C4AEDEB0}"/>
              </a:ext>
            </a:extLst>
          </p:cNvPr>
          <p:cNvSpPr txBox="1"/>
          <p:nvPr/>
        </p:nvSpPr>
        <p:spPr>
          <a:xfrm>
            <a:off x="2737643" y="1519355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0F2E96-F7CA-4748-BA1A-30DAE2B0A2BC}"/>
              </a:ext>
            </a:extLst>
          </p:cNvPr>
          <p:cNvSpPr txBox="1"/>
          <p:nvPr/>
        </p:nvSpPr>
        <p:spPr>
          <a:xfrm>
            <a:off x="2266218" y="3669277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E82BA5-6791-EA44-BBBD-51C73CC75478}"/>
              </a:ext>
            </a:extLst>
          </p:cNvPr>
          <p:cNvSpPr txBox="1"/>
          <p:nvPr/>
        </p:nvSpPr>
        <p:spPr>
          <a:xfrm>
            <a:off x="4720371" y="3382061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0E2A0C-3A66-A046-8BE4-91BE960BB4E6}"/>
              </a:ext>
            </a:extLst>
          </p:cNvPr>
          <p:cNvSpPr txBox="1"/>
          <p:nvPr/>
        </p:nvSpPr>
        <p:spPr>
          <a:xfrm>
            <a:off x="6974846" y="2141654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390560-1C8C-A545-A4D1-D4609FF5A975}"/>
              </a:ext>
            </a:extLst>
          </p:cNvPr>
          <p:cNvSpPr txBox="1"/>
          <p:nvPr/>
        </p:nvSpPr>
        <p:spPr>
          <a:xfrm>
            <a:off x="8512342" y="1784814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E4D815-E097-964A-A6D7-B3A6B3150CD9}"/>
              </a:ext>
            </a:extLst>
          </p:cNvPr>
          <p:cNvSpPr txBox="1"/>
          <p:nvPr/>
        </p:nvSpPr>
        <p:spPr>
          <a:xfrm>
            <a:off x="9752168" y="2251582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9C43C9-CB29-D048-B7A3-CCC78AD743B6}"/>
              </a:ext>
            </a:extLst>
          </p:cNvPr>
          <p:cNvSpPr txBox="1"/>
          <p:nvPr/>
        </p:nvSpPr>
        <p:spPr>
          <a:xfrm>
            <a:off x="9015046" y="3326470"/>
            <a:ext cx="4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419371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9E91E9C3-BACA-B244-B39D-69610348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27" y="0"/>
            <a:ext cx="8479273" cy="296887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A8EA-FAAC-D64E-84DC-C95E51FA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45" y="3111500"/>
            <a:ext cx="4737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A5D20A3-822B-ED46-9D6D-A9A42F2D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4" y="643466"/>
            <a:ext cx="6242091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6AD6E1-709A-B749-8C6F-CE85CB80CBD4}"/>
              </a:ext>
            </a:extLst>
          </p:cNvPr>
          <p:cNvSpPr txBox="1"/>
          <p:nvPr/>
        </p:nvSpPr>
        <p:spPr>
          <a:xfrm>
            <a:off x="7236032" y="3619976"/>
            <a:ext cx="11044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mm/yr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0C292-9789-054B-AAFB-FD22D65B9D13}"/>
              </a:ext>
            </a:extLst>
          </p:cNvPr>
          <p:cNvSpPr txBox="1"/>
          <p:nvPr/>
        </p:nvSpPr>
        <p:spPr>
          <a:xfrm>
            <a:off x="6418614" y="1764084"/>
            <a:ext cx="11044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48 mm/yr</a:t>
            </a:r>
          </a:p>
        </p:txBody>
      </p:sp>
    </p:spTree>
    <p:extLst>
      <p:ext uri="{BB962C8B-B14F-4D97-AF65-F5344CB8AC3E}">
        <p14:creationId xmlns:p14="http://schemas.microsoft.com/office/powerpoint/2010/main" val="158283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BB42D6C-1498-3141-9A10-3FD76453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55" y="1930400"/>
            <a:ext cx="7289800" cy="29972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4565E8-206E-5D4A-BA65-E15E2750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8" y="552450"/>
            <a:ext cx="3568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7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table, blue, riding&#10;&#10;Description automatically generated">
            <a:extLst>
              <a:ext uri="{FF2B5EF4-FFF2-40B4-BE49-F238E27FC236}">
                <a16:creationId xmlns:a16="http://schemas.microsoft.com/office/drawing/2014/main" id="{5354F371-3C8F-5E45-A941-090629F1F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2"/>
          <a:stretch/>
        </p:blipFill>
        <p:spPr>
          <a:xfrm>
            <a:off x="272143" y="0"/>
            <a:ext cx="1163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806169C-9481-4748-8616-EF4FBF8C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342"/>
            <a:ext cx="5486400" cy="4697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49B63-887B-424E-AF4B-CB0C829B5694}"/>
              </a:ext>
            </a:extLst>
          </p:cNvPr>
          <p:cNvSpPr txBox="1"/>
          <p:nvPr/>
        </p:nvSpPr>
        <p:spPr>
          <a:xfrm>
            <a:off x="8683840" y="2689935"/>
            <a:ext cx="2219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B58D-25CE-E541-A9E5-B5CECDAFAC52}"/>
              </a:ext>
            </a:extLst>
          </p:cNvPr>
          <p:cNvSpPr txBox="1"/>
          <p:nvPr/>
        </p:nvSpPr>
        <p:spPr>
          <a:xfrm>
            <a:off x="8683840" y="1697114"/>
            <a:ext cx="2219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973C11-6260-2048-93A7-7991CAF8F573}"/>
              </a:ext>
            </a:extLst>
          </p:cNvPr>
          <p:cNvGrpSpPr/>
          <p:nvPr/>
        </p:nvGrpSpPr>
        <p:grpSpPr>
          <a:xfrm>
            <a:off x="577405" y="40342"/>
            <a:ext cx="8246615" cy="4697687"/>
            <a:chOff x="0" y="1"/>
            <a:chExt cx="8246615" cy="4697687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A67F378D-C5BA-E64F-BA76-7FCED6E2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5486400" cy="4697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2DB3A7-9C64-704A-A8CC-B0F05CBF5B4E}"/>
                </a:ext>
              </a:extLst>
            </p:cNvPr>
            <p:cNvCxnSpPr/>
            <p:nvPr/>
          </p:nvCxnSpPr>
          <p:spPr>
            <a:xfrm flipV="1">
              <a:off x="8246615" y="2209743"/>
              <a:ext cx="0" cy="42062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153CD1-40C9-AB49-BE4D-E4A35C899321}"/>
              </a:ext>
            </a:extLst>
          </p:cNvPr>
          <p:cNvCxnSpPr>
            <a:cxnSpLocks/>
          </p:cNvCxnSpPr>
          <p:nvPr/>
        </p:nvCxnSpPr>
        <p:spPr>
          <a:xfrm>
            <a:off x="3320605" y="2241617"/>
            <a:ext cx="0" cy="42098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BB9F0C-8271-A141-BBB0-9A619459B6B6}"/>
              </a:ext>
            </a:extLst>
          </p:cNvPr>
          <p:cNvGrpSpPr/>
          <p:nvPr/>
        </p:nvGrpSpPr>
        <p:grpSpPr>
          <a:xfrm>
            <a:off x="8788893" y="1083290"/>
            <a:ext cx="1105093" cy="1372725"/>
            <a:chOff x="8788893" y="1038686"/>
            <a:chExt cx="1105093" cy="1372725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335C633A-0CE1-5F4B-818B-3BA800741E0B}"/>
                </a:ext>
              </a:extLst>
            </p:cNvPr>
            <p:cNvSpPr/>
            <p:nvPr/>
          </p:nvSpPr>
          <p:spPr>
            <a:xfrm>
              <a:off x="8788893" y="1038686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43D84B1-DAE7-544F-A354-F3B7690ECAC4}"/>
                </a:ext>
              </a:extLst>
            </p:cNvPr>
            <p:cNvSpPr/>
            <p:nvPr/>
          </p:nvSpPr>
          <p:spPr>
            <a:xfrm rot="621425">
              <a:off x="8969993" y="106807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F51DB93-AF33-8B43-92B6-0E38C1EE7930}"/>
                </a:ext>
              </a:extLst>
            </p:cNvPr>
            <p:cNvSpPr/>
            <p:nvPr/>
          </p:nvSpPr>
          <p:spPr>
            <a:xfrm rot="1322294">
              <a:off x="9130593" y="1117977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991C5D5-A59E-074C-B8E8-E17EA414DA8B}"/>
                </a:ext>
              </a:extLst>
            </p:cNvPr>
            <p:cNvSpPr/>
            <p:nvPr/>
          </p:nvSpPr>
          <p:spPr>
            <a:xfrm rot="2292660">
              <a:off x="9295293" y="1188371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EF92456-1B10-E745-9F60-0845C4435187}"/>
                </a:ext>
              </a:extLst>
            </p:cNvPr>
            <p:cNvSpPr/>
            <p:nvPr/>
          </p:nvSpPr>
          <p:spPr>
            <a:xfrm rot="3110924">
              <a:off x="9455893" y="1299771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3465D77A-48E6-7143-A48B-A4AEF5A79753}"/>
                </a:ext>
              </a:extLst>
            </p:cNvPr>
            <p:cNvSpPr/>
            <p:nvPr/>
          </p:nvSpPr>
          <p:spPr>
            <a:xfrm rot="4153043">
              <a:off x="9595069" y="143562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B08F457-676C-E242-BC2B-E85142599FD0}"/>
                </a:ext>
              </a:extLst>
            </p:cNvPr>
            <p:cNvSpPr/>
            <p:nvPr/>
          </p:nvSpPr>
          <p:spPr>
            <a:xfrm rot="5400000">
              <a:off x="9710563" y="1620825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8D1582C0-AA4C-664D-A601-B9F6C16A1E45}"/>
                </a:ext>
              </a:extLst>
            </p:cNvPr>
            <p:cNvSpPr/>
            <p:nvPr/>
          </p:nvSpPr>
          <p:spPr>
            <a:xfrm rot="6907419">
              <a:off x="9788429" y="186706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071172F0-24D7-B040-BCD6-EBE4A164E5C1}"/>
                </a:ext>
              </a:extLst>
            </p:cNvPr>
            <p:cNvSpPr/>
            <p:nvPr/>
          </p:nvSpPr>
          <p:spPr>
            <a:xfrm rot="10800000">
              <a:off x="9796332" y="230487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A9769ECE-1BA8-2B4A-A87B-51687C1467CE}"/>
                </a:ext>
              </a:extLst>
            </p:cNvPr>
            <p:cNvSpPr/>
            <p:nvPr/>
          </p:nvSpPr>
          <p:spPr>
            <a:xfrm rot="10800000">
              <a:off x="9643896" y="2295578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754C8246-E1DC-4240-B80F-FFBDD6204CB9}"/>
                </a:ext>
              </a:extLst>
            </p:cNvPr>
            <p:cNvSpPr/>
            <p:nvPr/>
          </p:nvSpPr>
          <p:spPr>
            <a:xfrm rot="10800000">
              <a:off x="9546242" y="2295578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54EF91-5A87-314B-A40D-D3B972970CFE}"/>
              </a:ext>
            </a:extLst>
          </p:cNvPr>
          <p:cNvGrpSpPr/>
          <p:nvPr/>
        </p:nvGrpSpPr>
        <p:grpSpPr>
          <a:xfrm flipH="1">
            <a:off x="7781454" y="1081586"/>
            <a:ext cx="1105093" cy="1372725"/>
            <a:chOff x="8788893" y="1038686"/>
            <a:chExt cx="1105093" cy="1372725"/>
          </a:xfrm>
        </p:grpSpPr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79AC8B21-626A-8947-AB2A-E789E5AE0A47}"/>
                </a:ext>
              </a:extLst>
            </p:cNvPr>
            <p:cNvSpPr/>
            <p:nvPr/>
          </p:nvSpPr>
          <p:spPr>
            <a:xfrm>
              <a:off x="8788893" y="1038686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6D919702-E30E-7A44-BD49-C8A579B19AEF}"/>
                </a:ext>
              </a:extLst>
            </p:cNvPr>
            <p:cNvSpPr/>
            <p:nvPr/>
          </p:nvSpPr>
          <p:spPr>
            <a:xfrm rot="621425">
              <a:off x="8969993" y="106807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F5EE5BE8-67F2-D741-8057-50AF5F1AA3BD}"/>
                </a:ext>
              </a:extLst>
            </p:cNvPr>
            <p:cNvSpPr/>
            <p:nvPr/>
          </p:nvSpPr>
          <p:spPr>
            <a:xfrm rot="1322294">
              <a:off x="9130593" y="1117977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E5458A37-A9E1-1440-8B94-BEFD7EF897B5}"/>
                </a:ext>
              </a:extLst>
            </p:cNvPr>
            <p:cNvSpPr/>
            <p:nvPr/>
          </p:nvSpPr>
          <p:spPr>
            <a:xfrm rot="2292660">
              <a:off x="9295293" y="1188371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E51BA37F-DEC6-C64C-A0F9-C007D6B9EE92}"/>
                </a:ext>
              </a:extLst>
            </p:cNvPr>
            <p:cNvSpPr/>
            <p:nvPr/>
          </p:nvSpPr>
          <p:spPr>
            <a:xfrm rot="3110924">
              <a:off x="9455893" y="1299771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5322305-E759-F643-84C9-24501316637F}"/>
                </a:ext>
              </a:extLst>
            </p:cNvPr>
            <p:cNvSpPr/>
            <p:nvPr/>
          </p:nvSpPr>
          <p:spPr>
            <a:xfrm rot="4153043">
              <a:off x="9595069" y="143562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40784564-BAF1-384B-B943-7E4ADE57CF98}"/>
                </a:ext>
              </a:extLst>
            </p:cNvPr>
            <p:cNvSpPr/>
            <p:nvPr/>
          </p:nvSpPr>
          <p:spPr>
            <a:xfrm rot="5400000">
              <a:off x="9710563" y="1620825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9911DBF5-E1D0-D04F-879C-7532423FC01E}"/>
                </a:ext>
              </a:extLst>
            </p:cNvPr>
            <p:cNvSpPr/>
            <p:nvPr/>
          </p:nvSpPr>
          <p:spPr>
            <a:xfrm rot="6907419">
              <a:off x="9788429" y="186706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284B57E8-A59F-9F4A-B3A3-ADFCF92818EF}"/>
                </a:ext>
              </a:extLst>
            </p:cNvPr>
            <p:cNvSpPr/>
            <p:nvPr/>
          </p:nvSpPr>
          <p:spPr>
            <a:xfrm rot="10800000">
              <a:off x="9796332" y="230487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AE111D46-F12E-5741-B9CC-197DDD94FFA5}"/>
                </a:ext>
              </a:extLst>
            </p:cNvPr>
            <p:cNvSpPr/>
            <p:nvPr/>
          </p:nvSpPr>
          <p:spPr>
            <a:xfrm rot="10800000">
              <a:off x="9643896" y="2295578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85530C72-7EFE-0D4C-AA74-5E3851F45710}"/>
                </a:ext>
              </a:extLst>
            </p:cNvPr>
            <p:cNvSpPr/>
            <p:nvPr/>
          </p:nvSpPr>
          <p:spPr>
            <a:xfrm rot="10800000">
              <a:off x="9546242" y="2295578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ED2606-1233-A043-B20F-79748BCC5D21}"/>
              </a:ext>
            </a:extLst>
          </p:cNvPr>
          <p:cNvGrpSpPr/>
          <p:nvPr/>
        </p:nvGrpSpPr>
        <p:grpSpPr>
          <a:xfrm>
            <a:off x="8789830" y="2781933"/>
            <a:ext cx="1074259" cy="867296"/>
            <a:chOff x="8789830" y="2737329"/>
            <a:chExt cx="1074259" cy="867296"/>
          </a:xfrm>
        </p:grpSpPr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3D19F619-8FFD-6647-88BA-9C6A785C97FB}"/>
                </a:ext>
              </a:extLst>
            </p:cNvPr>
            <p:cNvSpPr/>
            <p:nvPr/>
          </p:nvSpPr>
          <p:spPr>
            <a:xfrm rot="14678227">
              <a:off x="9761996" y="273289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Triangle 91">
              <a:extLst>
                <a:ext uri="{FF2B5EF4-FFF2-40B4-BE49-F238E27FC236}">
                  <a16:creationId xmlns:a16="http://schemas.microsoft.com/office/drawing/2014/main" id="{9FE972AF-BC48-0241-AF69-E69842570902}"/>
                </a:ext>
              </a:extLst>
            </p:cNvPr>
            <p:cNvSpPr/>
            <p:nvPr/>
          </p:nvSpPr>
          <p:spPr>
            <a:xfrm rot="16488550">
              <a:off x="9686659" y="2962986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Triangle 92">
              <a:extLst>
                <a:ext uri="{FF2B5EF4-FFF2-40B4-BE49-F238E27FC236}">
                  <a16:creationId xmlns:a16="http://schemas.microsoft.com/office/drawing/2014/main" id="{A323CCEB-7FA5-6146-A004-803EF7C05686}"/>
                </a:ext>
              </a:extLst>
            </p:cNvPr>
            <p:cNvSpPr/>
            <p:nvPr/>
          </p:nvSpPr>
          <p:spPr>
            <a:xfrm rot="17730920">
              <a:off x="9564540" y="313634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FED67A64-B188-454C-A10F-FA68AF352D7B}"/>
                </a:ext>
              </a:extLst>
            </p:cNvPr>
            <p:cNvSpPr/>
            <p:nvPr/>
          </p:nvSpPr>
          <p:spPr>
            <a:xfrm rot="18562992">
              <a:off x="9427510" y="327299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A0F6E9D3-C085-FD4A-ABA3-FCE9EDC13E67}"/>
                </a:ext>
              </a:extLst>
            </p:cNvPr>
            <p:cNvSpPr/>
            <p:nvPr/>
          </p:nvSpPr>
          <p:spPr>
            <a:xfrm rot="19371978">
              <a:off x="9272091" y="3373227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43074C41-4DDE-0A43-AD0B-B052E61BBB2D}"/>
                </a:ext>
              </a:extLst>
            </p:cNvPr>
            <p:cNvSpPr/>
            <p:nvPr/>
          </p:nvSpPr>
          <p:spPr>
            <a:xfrm rot="20032647">
              <a:off x="9120658" y="343696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Triangle 96">
              <a:extLst>
                <a:ext uri="{FF2B5EF4-FFF2-40B4-BE49-F238E27FC236}">
                  <a16:creationId xmlns:a16="http://schemas.microsoft.com/office/drawing/2014/main" id="{7904F637-27C4-1241-88C2-9C3F3B722DB5}"/>
                </a:ext>
              </a:extLst>
            </p:cNvPr>
            <p:cNvSpPr/>
            <p:nvPr/>
          </p:nvSpPr>
          <p:spPr>
            <a:xfrm rot="20766246">
              <a:off x="8957571" y="347311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723F6556-C47B-3C41-98C8-15672B068815}"/>
                </a:ext>
              </a:extLst>
            </p:cNvPr>
            <p:cNvSpPr/>
            <p:nvPr/>
          </p:nvSpPr>
          <p:spPr>
            <a:xfrm>
              <a:off x="8789830" y="349809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96807D-41DA-E34E-B7CF-871EAF4339F6}"/>
              </a:ext>
            </a:extLst>
          </p:cNvPr>
          <p:cNvGrpSpPr/>
          <p:nvPr/>
        </p:nvGrpSpPr>
        <p:grpSpPr>
          <a:xfrm flipH="1">
            <a:off x="7812288" y="2779226"/>
            <a:ext cx="1074259" cy="867296"/>
            <a:chOff x="8789830" y="2737329"/>
            <a:chExt cx="1074259" cy="867296"/>
          </a:xfrm>
        </p:grpSpPr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D163DA69-89D9-1C46-9AA0-D0D5235586E9}"/>
                </a:ext>
              </a:extLst>
            </p:cNvPr>
            <p:cNvSpPr/>
            <p:nvPr/>
          </p:nvSpPr>
          <p:spPr>
            <a:xfrm rot="14678227">
              <a:off x="9761996" y="273289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977E97FB-8930-EA4F-BC00-49AEBBC281D1}"/>
                </a:ext>
              </a:extLst>
            </p:cNvPr>
            <p:cNvSpPr/>
            <p:nvPr/>
          </p:nvSpPr>
          <p:spPr>
            <a:xfrm rot="16488550">
              <a:off x="9686659" y="2962986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riangle 102">
              <a:extLst>
                <a:ext uri="{FF2B5EF4-FFF2-40B4-BE49-F238E27FC236}">
                  <a16:creationId xmlns:a16="http://schemas.microsoft.com/office/drawing/2014/main" id="{B7A81232-8DF8-EA42-97C8-AA52657E36E2}"/>
                </a:ext>
              </a:extLst>
            </p:cNvPr>
            <p:cNvSpPr/>
            <p:nvPr/>
          </p:nvSpPr>
          <p:spPr>
            <a:xfrm rot="17730920">
              <a:off x="9564540" y="313634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riangle 103">
              <a:extLst>
                <a:ext uri="{FF2B5EF4-FFF2-40B4-BE49-F238E27FC236}">
                  <a16:creationId xmlns:a16="http://schemas.microsoft.com/office/drawing/2014/main" id="{AEF88FC2-08C1-AA42-8D9F-6B640DCA3E22}"/>
                </a:ext>
              </a:extLst>
            </p:cNvPr>
            <p:cNvSpPr/>
            <p:nvPr/>
          </p:nvSpPr>
          <p:spPr>
            <a:xfrm rot="18562992">
              <a:off x="9427510" y="327299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D3F2FB89-2A2C-8644-9A21-A368DE2A2771}"/>
                </a:ext>
              </a:extLst>
            </p:cNvPr>
            <p:cNvSpPr/>
            <p:nvPr/>
          </p:nvSpPr>
          <p:spPr>
            <a:xfrm rot="19371978">
              <a:off x="9272091" y="3373227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E6A26029-EAC9-134D-B437-D520E734B3AF}"/>
                </a:ext>
              </a:extLst>
            </p:cNvPr>
            <p:cNvSpPr/>
            <p:nvPr/>
          </p:nvSpPr>
          <p:spPr>
            <a:xfrm rot="20032647">
              <a:off x="9120658" y="3436969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riangle 106">
              <a:extLst>
                <a:ext uri="{FF2B5EF4-FFF2-40B4-BE49-F238E27FC236}">
                  <a16:creationId xmlns:a16="http://schemas.microsoft.com/office/drawing/2014/main" id="{030E5F89-7511-1945-A5EE-82D32C6B8645}"/>
                </a:ext>
              </a:extLst>
            </p:cNvPr>
            <p:cNvSpPr/>
            <p:nvPr/>
          </p:nvSpPr>
          <p:spPr>
            <a:xfrm rot="20766246">
              <a:off x="8957571" y="3473110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Triangle 107">
              <a:extLst>
                <a:ext uri="{FF2B5EF4-FFF2-40B4-BE49-F238E27FC236}">
                  <a16:creationId xmlns:a16="http://schemas.microsoft.com/office/drawing/2014/main" id="{719E4DA2-CA92-A945-A049-ED7510D8EFC5}"/>
                </a:ext>
              </a:extLst>
            </p:cNvPr>
            <p:cNvSpPr/>
            <p:nvPr/>
          </p:nvSpPr>
          <p:spPr>
            <a:xfrm>
              <a:off x="8789830" y="3498093"/>
              <a:ext cx="97654" cy="10653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11" name="Picture 110" descr="A picture containing light, sitting, dark, table&#10;&#10;Description automatically generated">
            <a:extLst>
              <a:ext uri="{FF2B5EF4-FFF2-40B4-BE49-F238E27FC236}">
                <a16:creationId xmlns:a16="http://schemas.microsoft.com/office/drawing/2014/main" id="{174ED230-88B9-194D-AE82-F0DDAC3C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985" y="3047999"/>
            <a:ext cx="5029200" cy="3810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54F4DBC-10C6-9945-A4CF-0FF3C405B640}"/>
              </a:ext>
            </a:extLst>
          </p:cNvPr>
          <p:cNvSpPr txBox="1"/>
          <p:nvPr/>
        </p:nvSpPr>
        <p:spPr>
          <a:xfrm>
            <a:off x="820271" y="255494"/>
            <a:ext cx="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FEC589-85BA-AA4D-9820-3755959E0CA9}"/>
              </a:ext>
            </a:extLst>
          </p:cNvPr>
          <p:cNvSpPr txBox="1"/>
          <p:nvPr/>
        </p:nvSpPr>
        <p:spPr>
          <a:xfrm>
            <a:off x="6306671" y="255494"/>
            <a:ext cx="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3066CD4-6930-FF4A-97EF-971615ACF6F9}"/>
              </a:ext>
            </a:extLst>
          </p:cNvPr>
          <p:cNvSpPr txBox="1"/>
          <p:nvPr/>
        </p:nvSpPr>
        <p:spPr>
          <a:xfrm>
            <a:off x="3634434" y="3149355"/>
            <a:ext cx="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654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2F0FA06-B726-5041-AAC1-FD28168F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06" y="0"/>
            <a:ext cx="8320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99E6B-C6CB-F44E-83F7-F4817CB7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0" y="1528760"/>
            <a:ext cx="4959139" cy="372904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56A1E6E-AED4-0442-86D9-C6C26880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49" y="1528760"/>
            <a:ext cx="603442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5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water, mountain, large&#10;&#10;Description automatically generated">
            <a:extLst>
              <a:ext uri="{FF2B5EF4-FFF2-40B4-BE49-F238E27FC236}">
                <a16:creationId xmlns:a16="http://schemas.microsoft.com/office/drawing/2014/main" id="{E450FD65-7971-3A40-A565-9FBAD354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29" y="235529"/>
            <a:ext cx="5463948" cy="3868282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2A9D0965-C841-6148-B617-CBE2D5FB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69" y="235529"/>
            <a:ext cx="4580860" cy="3868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0B868-26CC-634D-9981-D3D43A286571}"/>
              </a:ext>
            </a:extLst>
          </p:cNvPr>
          <p:cNvSpPr txBox="1"/>
          <p:nvPr/>
        </p:nvSpPr>
        <p:spPr>
          <a:xfrm>
            <a:off x="1623837" y="255494"/>
            <a:ext cx="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F0E8A-7428-9642-AAF6-A9F5600B7359}"/>
              </a:ext>
            </a:extLst>
          </p:cNvPr>
          <p:cNvSpPr txBox="1"/>
          <p:nvPr/>
        </p:nvSpPr>
        <p:spPr>
          <a:xfrm>
            <a:off x="6336075" y="255494"/>
            <a:ext cx="3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77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7DE665B-B722-F64B-A4F7-D96491D8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59" y="476535"/>
            <a:ext cx="5558862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31222C-5369-CE41-9D07-67C0B7D0BF79}"/>
              </a:ext>
            </a:extLst>
          </p:cNvPr>
          <p:cNvSpPr txBox="1"/>
          <p:nvPr/>
        </p:nvSpPr>
        <p:spPr>
          <a:xfrm>
            <a:off x="5914664" y="3313253"/>
            <a:ext cx="474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1] Original position of the fence (and earth), crossing the fault.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BF40B-E1C9-C046-9E84-3E0BB5CF7213}"/>
              </a:ext>
            </a:extLst>
          </p:cNvPr>
          <p:cNvSpPr txBox="1"/>
          <p:nvPr/>
        </p:nvSpPr>
        <p:spPr>
          <a:xfrm>
            <a:off x="5914665" y="2065116"/>
            <a:ext cx="474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2] The relative motion of the tectonic plates causes the fence (and earth) to bend and store elastic energy.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579E-4850-8242-B0B8-55475A92AF07}"/>
              </a:ext>
            </a:extLst>
          </p:cNvPr>
          <p:cNvSpPr txBox="1"/>
          <p:nvPr/>
        </p:nvSpPr>
        <p:spPr>
          <a:xfrm>
            <a:off x="5914664" y="670661"/>
            <a:ext cx="4745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3] Once the frictional forces are exceeded, motion on the fault occurs i.e. an earthquake. The fence (and earth) returns to its original shape but in a new location.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36E49B-0801-BD44-B806-346C64D4271B}"/>
              </a:ext>
            </a:extLst>
          </p:cNvPr>
          <p:cNvCxnSpPr/>
          <p:nvPr/>
        </p:nvCxnSpPr>
        <p:spPr>
          <a:xfrm flipV="1">
            <a:off x="2569579" y="300942"/>
            <a:ext cx="0" cy="3568613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Up Arrow 8">
            <a:extLst>
              <a:ext uri="{FF2B5EF4-FFF2-40B4-BE49-F238E27FC236}">
                <a16:creationId xmlns:a16="http://schemas.microsoft.com/office/drawing/2014/main" id="{67C36BA5-88C9-BE49-86BD-635C1D7250E9}"/>
              </a:ext>
            </a:extLst>
          </p:cNvPr>
          <p:cNvSpPr/>
          <p:nvPr/>
        </p:nvSpPr>
        <p:spPr>
          <a:xfrm>
            <a:off x="1307939" y="4178461"/>
            <a:ext cx="659757" cy="81022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3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D6477-9D9B-A946-B430-2F83A5CD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539750"/>
            <a:ext cx="7899400" cy="5778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80A1D7-EFB1-F742-8CD3-78877A937CC8}"/>
              </a:ext>
            </a:extLst>
          </p:cNvPr>
          <p:cNvSpPr/>
          <p:nvPr/>
        </p:nvSpPr>
        <p:spPr>
          <a:xfrm>
            <a:off x="2620107" y="3446585"/>
            <a:ext cx="923192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4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38E69-5122-1E46-A28B-FA23E42A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012"/>
            <a:ext cx="12192000" cy="36786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158BE-5B8E-6A4A-A85E-D2AF832D3758}"/>
              </a:ext>
            </a:extLst>
          </p:cNvPr>
          <p:cNvSpPr/>
          <p:nvPr/>
        </p:nvSpPr>
        <p:spPr>
          <a:xfrm>
            <a:off x="360484" y="2321169"/>
            <a:ext cx="1767254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0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3EC7EB-055C-3445-90EF-E6F9EC51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590"/>
            <a:ext cx="12192000" cy="53928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83AE84-653A-1742-B13B-DCF0707799D8}"/>
              </a:ext>
            </a:extLst>
          </p:cNvPr>
          <p:cNvSpPr/>
          <p:nvPr/>
        </p:nvSpPr>
        <p:spPr>
          <a:xfrm>
            <a:off x="10093569" y="4826977"/>
            <a:ext cx="1767254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2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0128DE-7A22-AB4C-A893-C1120DD2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286000"/>
            <a:ext cx="7124700" cy="228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5703B-FB8E-8C4E-96C2-799C5990E034}"/>
              </a:ext>
            </a:extLst>
          </p:cNvPr>
          <p:cNvSpPr/>
          <p:nvPr/>
        </p:nvSpPr>
        <p:spPr>
          <a:xfrm>
            <a:off x="7552592" y="3894992"/>
            <a:ext cx="738554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2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59ACD4-C3D4-3D4D-839D-CFFEA406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8" y="0"/>
            <a:ext cx="119804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D2972E-E9CC-4242-B594-64A7423A08E0}"/>
              </a:ext>
            </a:extLst>
          </p:cNvPr>
          <p:cNvSpPr/>
          <p:nvPr/>
        </p:nvSpPr>
        <p:spPr>
          <a:xfrm>
            <a:off x="6963507" y="4923693"/>
            <a:ext cx="1767254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9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7733C9-A11F-A04F-96E1-2A21DEFA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673"/>
            <a:ext cx="12192000" cy="57186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202993-4D2E-1D4F-940D-0F76A35C436A}"/>
              </a:ext>
            </a:extLst>
          </p:cNvPr>
          <p:cNvSpPr/>
          <p:nvPr/>
        </p:nvSpPr>
        <p:spPr>
          <a:xfrm>
            <a:off x="298938" y="4009293"/>
            <a:ext cx="1767254" cy="219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6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185</Words>
  <Application>Microsoft Macintosh PowerPoint</Application>
  <PresentationFormat>Widescreen</PresentationFormat>
  <Paragraphs>74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Avery</dc:creator>
  <cp:lastModifiedBy>Margaret Avery</cp:lastModifiedBy>
  <cp:revision>8</cp:revision>
  <dcterms:created xsi:type="dcterms:W3CDTF">2020-09-15T06:06:10Z</dcterms:created>
  <dcterms:modified xsi:type="dcterms:W3CDTF">2020-09-15T16:55:39Z</dcterms:modified>
</cp:coreProperties>
</file>